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E638F9-B0EA-45B3-A491-06FB40D32799}" v="433" dt="2021-09-06T19:24:11.142"/>
    <p1510:client id="{16759C57-9A37-4E1C-8114-962CFC9F4B40}" v="73" dt="2021-09-09T18:50:53.522"/>
    <p1510:client id="{3CF07B55-F3A7-4844-84E6-CBC10AC7D633}" v="5" dt="2021-09-09T18:23:50.398"/>
    <p1510:client id="{79CBE3CF-4CD4-4E30-8EAC-E2AE04D88CDE}" v="24" dt="2021-09-03T08:59:21.679"/>
    <p1510:client id="{9E1ED21C-D665-439B-BE92-9D1B09A4395B}" v="10" dt="2021-09-09T20:20:01.620"/>
    <p1510:client id="{B7A14C48-5BB0-42D6-A603-A0D0FBC4EDD5}" v="2" dt="2021-07-14T15:48:30.144"/>
    <p1510:client id="{C9C2EB32-5679-C00D-9CD1-34455A6B69E7}" v="2" dt="2023-09-06T16:28:47.7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 Wright" userId="S::hayley.wright@corngreavesprimary.org.uk::c17949e7-26dd-462a-b55d-b9043358970d" providerId="AD" clId="Web-{16759C57-9A37-4E1C-8114-962CFC9F4B40}"/>
    <pc:docChg chg="modSld">
      <pc:chgData name="H Wright" userId="S::hayley.wright@corngreavesprimary.org.uk::c17949e7-26dd-462a-b55d-b9043358970d" providerId="AD" clId="Web-{16759C57-9A37-4E1C-8114-962CFC9F4B40}" dt="2021-09-09T18:50:53.522" v="70" actId="20577"/>
      <pc:docMkLst>
        <pc:docMk/>
      </pc:docMkLst>
      <pc:sldChg chg="modSp">
        <pc:chgData name="H Wright" userId="S::hayley.wright@corngreavesprimary.org.uk::c17949e7-26dd-462a-b55d-b9043358970d" providerId="AD" clId="Web-{16759C57-9A37-4E1C-8114-962CFC9F4B40}" dt="2021-09-09T18:50:53.522" v="70" actId="20577"/>
        <pc:sldMkLst>
          <pc:docMk/>
          <pc:sldMk cId="2388927530" sldId="261"/>
        </pc:sldMkLst>
        <pc:spChg chg="mod">
          <ac:chgData name="H Wright" userId="S::hayley.wright@corngreavesprimary.org.uk::c17949e7-26dd-462a-b55d-b9043358970d" providerId="AD" clId="Web-{16759C57-9A37-4E1C-8114-962CFC9F4B40}" dt="2021-09-09T18:37:28.050" v="11" actId="20577"/>
          <ac:spMkLst>
            <pc:docMk/>
            <pc:sldMk cId="2388927530" sldId="261"/>
            <ac:spMk id="19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16759C57-9A37-4E1C-8114-962CFC9F4B40}" dt="2021-09-09T18:37:49.847" v="19" actId="20577"/>
          <ac:spMkLst>
            <pc:docMk/>
            <pc:sldMk cId="2388927530" sldId="261"/>
            <ac:spMk id="20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16759C57-9A37-4E1C-8114-962CFC9F4B40}" dt="2021-09-09T18:44:57.497" v="26" actId="20577"/>
          <ac:spMkLst>
            <pc:docMk/>
            <pc:sldMk cId="2388927530" sldId="261"/>
            <ac:spMk id="21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16759C57-9A37-4E1C-8114-962CFC9F4B40}" dt="2021-09-09T18:45:46.123" v="35" actId="20577"/>
          <ac:spMkLst>
            <pc:docMk/>
            <pc:sldMk cId="2388927530" sldId="261"/>
            <ac:spMk id="22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16759C57-9A37-4E1C-8114-962CFC9F4B40}" dt="2021-09-09T18:45:56.030" v="39" actId="20577"/>
          <ac:spMkLst>
            <pc:docMk/>
            <pc:sldMk cId="2388927530" sldId="261"/>
            <ac:spMk id="23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16759C57-9A37-4E1C-8114-962CFC9F4B40}" dt="2021-09-09T18:46:48.453" v="42" actId="20577"/>
          <ac:spMkLst>
            <pc:docMk/>
            <pc:sldMk cId="2388927530" sldId="261"/>
            <ac:spMk id="24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16759C57-9A37-4E1C-8114-962CFC9F4B40}" dt="2021-09-09T18:47:01.266" v="54" actId="20577"/>
          <ac:spMkLst>
            <pc:docMk/>
            <pc:sldMk cId="2388927530" sldId="261"/>
            <ac:spMk id="28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16759C57-9A37-4E1C-8114-962CFC9F4B40}" dt="2021-09-09T18:49:12.362" v="62" actId="20577"/>
          <ac:spMkLst>
            <pc:docMk/>
            <pc:sldMk cId="2388927530" sldId="261"/>
            <ac:spMk id="29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16759C57-9A37-4E1C-8114-962CFC9F4B40}" dt="2021-09-09T18:50:29.381" v="66" actId="20577"/>
          <ac:spMkLst>
            <pc:docMk/>
            <pc:sldMk cId="2388927530" sldId="261"/>
            <ac:spMk id="30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16759C57-9A37-4E1C-8114-962CFC9F4B40}" dt="2021-09-09T18:50:51.288" v="69" actId="20577"/>
          <ac:spMkLst>
            <pc:docMk/>
            <pc:sldMk cId="2388927530" sldId="261"/>
            <ac:spMk id="32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16759C57-9A37-4E1C-8114-962CFC9F4B40}" dt="2021-09-09T18:50:53.522" v="70" actId="20577"/>
          <ac:spMkLst>
            <pc:docMk/>
            <pc:sldMk cId="2388927530" sldId="261"/>
            <ac:spMk id="33" creationId="{00000000-0000-0000-0000-000000000000}"/>
          </ac:spMkLst>
        </pc:spChg>
      </pc:sldChg>
    </pc:docChg>
  </pc:docChgLst>
  <pc:docChgLst>
    <pc:chgData name="Miss S Whitmore" userId="S::swhitmore_hamdingleprimary.co.uk#ext#@corngreavesprimary.onmicrosoft.com::f8fbdddb-0453-4839-a6c2-3df45c99a6fc" providerId="AD" clId="Web-{B7A14C48-5BB0-42D6-A603-A0D0FBC4EDD5}"/>
    <pc:docChg chg="modSld">
      <pc:chgData name="Miss S Whitmore" userId="S::swhitmore_hamdingleprimary.co.uk#ext#@corngreavesprimary.onmicrosoft.com::f8fbdddb-0453-4839-a6c2-3df45c99a6fc" providerId="AD" clId="Web-{B7A14C48-5BB0-42D6-A603-A0D0FBC4EDD5}" dt="2021-07-14T15:48:30.144" v="1" actId="20577"/>
      <pc:docMkLst>
        <pc:docMk/>
      </pc:docMkLst>
      <pc:sldChg chg="modSp">
        <pc:chgData name="Miss S Whitmore" userId="S::swhitmore_hamdingleprimary.co.uk#ext#@corngreavesprimary.onmicrosoft.com::f8fbdddb-0453-4839-a6c2-3df45c99a6fc" providerId="AD" clId="Web-{B7A14C48-5BB0-42D6-A603-A0D0FBC4EDD5}" dt="2021-07-14T15:48:30.144" v="1" actId="20577"/>
        <pc:sldMkLst>
          <pc:docMk/>
          <pc:sldMk cId="3944062075" sldId="257"/>
        </pc:sldMkLst>
        <pc:spChg chg="mod">
          <ac:chgData name="Miss S Whitmore" userId="S::swhitmore_hamdingleprimary.co.uk#ext#@corngreavesprimary.onmicrosoft.com::f8fbdddb-0453-4839-a6c2-3df45c99a6fc" providerId="AD" clId="Web-{B7A14C48-5BB0-42D6-A603-A0D0FBC4EDD5}" dt="2021-07-14T15:48:30.144" v="1" actId="20577"/>
          <ac:spMkLst>
            <pc:docMk/>
            <pc:sldMk cId="3944062075" sldId="257"/>
            <ac:spMk id="28" creationId="{00000000-0000-0000-0000-000000000000}"/>
          </ac:spMkLst>
        </pc:spChg>
      </pc:sldChg>
    </pc:docChg>
  </pc:docChgLst>
  <pc:docChgLst>
    <pc:chgData name="Miss S Whitmore" userId="S::swhitmore_hamdingleprimary.co.uk#ext#@corngreavesprimary.onmicrosoft.com::f8fbdddb-0453-4839-a6c2-3df45c99a6fc" providerId="AD" clId="Web-{79CBE3CF-4CD4-4E30-8EAC-E2AE04D88CDE}"/>
    <pc:docChg chg="modSld">
      <pc:chgData name="Miss S Whitmore" userId="S::swhitmore_hamdingleprimary.co.uk#ext#@corngreavesprimary.onmicrosoft.com::f8fbdddb-0453-4839-a6c2-3df45c99a6fc" providerId="AD" clId="Web-{79CBE3CF-4CD4-4E30-8EAC-E2AE04D88CDE}" dt="2021-09-03T08:59:21.679" v="21" actId="20577"/>
      <pc:docMkLst>
        <pc:docMk/>
      </pc:docMkLst>
      <pc:sldChg chg="addSp modSp">
        <pc:chgData name="Miss S Whitmore" userId="S::swhitmore_hamdingleprimary.co.uk#ext#@corngreavesprimary.onmicrosoft.com::f8fbdddb-0453-4839-a6c2-3df45c99a6fc" providerId="AD" clId="Web-{79CBE3CF-4CD4-4E30-8EAC-E2AE04D88CDE}" dt="2021-09-03T08:56:45.629" v="9"/>
        <pc:sldMkLst>
          <pc:docMk/>
          <pc:sldMk cId="3944062075" sldId="257"/>
        </pc:sldMkLst>
        <pc:spChg chg="add">
          <ac:chgData name="Miss S Whitmore" userId="S::swhitmore_hamdingleprimary.co.uk#ext#@corngreavesprimary.onmicrosoft.com::f8fbdddb-0453-4839-a6c2-3df45c99a6fc" providerId="AD" clId="Web-{79CBE3CF-4CD4-4E30-8EAC-E2AE04D88CDE}" dt="2021-09-03T08:56:34.519" v="8"/>
          <ac:spMkLst>
            <pc:docMk/>
            <pc:sldMk cId="3944062075" sldId="257"/>
            <ac:spMk id="2" creationId="{616D461B-202E-414E-8257-6870CF1B4F28}"/>
          </ac:spMkLst>
        </pc:spChg>
        <pc:spChg chg="add">
          <ac:chgData name="Miss S Whitmore" userId="S::swhitmore_hamdingleprimary.co.uk#ext#@corngreavesprimary.onmicrosoft.com::f8fbdddb-0453-4839-a6c2-3df45c99a6fc" providerId="AD" clId="Web-{79CBE3CF-4CD4-4E30-8EAC-E2AE04D88CDE}" dt="2021-09-03T08:56:45.629" v="9"/>
          <ac:spMkLst>
            <pc:docMk/>
            <pc:sldMk cId="3944062075" sldId="257"/>
            <ac:spMk id="3" creationId="{16C62518-3CC0-4D48-9348-BC88E075B860}"/>
          </ac:spMkLst>
        </pc:spChg>
        <pc:spChg chg="mod">
          <ac:chgData name="Miss S Whitmore" userId="S::swhitmore_hamdingleprimary.co.uk#ext#@corngreavesprimary.onmicrosoft.com::f8fbdddb-0453-4839-a6c2-3df45c99a6fc" providerId="AD" clId="Web-{79CBE3CF-4CD4-4E30-8EAC-E2AE04D88CDE}" dt="2021-09-03T08:54:07.156" v="3" actId="20577"/>
          <ac:spMkLst>
            <pc:docMk/>
            <pc:sldMk cId="3944062075" sldId="257"/>
            <ac:spMk id="22" creationId="{00000000-0000-0000-0000-000000000000}"/>
          </ac:spMkLst>
        </pc:spChg>
        <pc:spChg chg="mod">
          <ac:chgData name="Miss S Whitmore" userId="S::swhitmore_hamdingleprimary.co.uk#ext#@corngreavesprimary.onmicrosoft.com::f8fbdddb-0453-4839-a6c2-3df45c99a6fc" providerId="AD" clId="Web-{79CBE3CF-4CD4-4E30-8EAC-E2AE04D88CDE}" dt="2021-09-03T08:54:01.921" v="1" actId="20577"/>
          <ac:spMkLst>
            <pc:docMk/>
            <pc:sldMk cId="3944062075" sldId="257"/>
            <ac:spMk id="31" creationId="{00000000-0000-0000-0000-000000000000}"/>
          </ac:spMkLst>
        </pc:spChg>
      </pc:sldChg>
      <pc:sldChg chg="modSp">
        <pc:chgData name="Miss S Whitmore" userId="S::swhitmore_hamdingleprimary.co.uk#ext#@corngreavesprimary.onmicrosoft.com::f8fbdddb-0453-4839-a6c2-3df45c99a6fc" providerId="AD" clId="Web-{79CBE3CF-4CD4-4E30-8EAC-E2AE04D88CDE}" dt="2021-09-03T08:57:21.957" v="11" actId="20577"/>
        <pc:sldMkLst>
          <pc:docMk/>
          <pc:sldMk cId="416391259" sldId="260"/>
        </pc:sldMkLst>
        <pc:spChg chg="mod">
          <ac:chgData name="Miss S Whitmore" userId="S::swhitmore_hamdingleprimary.co.uk#ext#@corngreavesprimary.onmicrosoft.com::f8fbdddb-0453-4839-a6c2-3df45c99a6fc" providerId="AD" clId="Web-{79CBE3CF-4CD4-4E30-8EAC-E2AE04D88CDE}" dt="2021-09-03T08:54:50.407" v="5" actId="20577"/>
          <ac:spMkLst>
            <pc:docMk/>
            <pc:sldMk cId="416391259" sldId="260"/>
            <ac:spMk id="21" creationId="{00000000-0000-0000-0000-000000000000}"/>
          </ac:spMkLst>
        </pc:spChg>
        <pc:spChg chg="mod">
          <ac:chgData name="Miss S Whitmore" userId="S::swhitmore_hamdingleprimary.co.uk#ext#@corngreavesprimary.onmicrosoft.com::f8fbdddb-0453-4839-a6c2-3df45c99a6fc" providerId="AD" clId="Web-{79CBE3CF-4CD4-4E30-8EAC-E2AE04D88CDE}" dt="2021-09-03T08:56:25.081" v="7" actId="20577"/>
          <ac:spMkLst>
            <pc:docMk/>
            <pc:sldMk cId="416391259" sldId="260"/>
            <ac:spMk id="24" creationId="{00000000-0000-0000-0000-000000000000}"/>
          </ac:spMkLst>
        </pc:spChg>
        <pc:spChg chg="mod">
          <ac:chgData name="Miss S Whitmore" userId="S::swhitmore_hamdingleprimary.co.uk#ext#@corngreavesprimary.onmicrosoft.com::f8fbdddb-0453-4839-a6c2-3df45c99a6fc" providerId="AD" clId="Web-{79CBE3CF-4CD4-4E30-8EAC-E2AE04D88CDE}" dt="2021-09-03T08:57:21.957" v="11" actId="20577"/>
          <ac:spMkLst>
            <pc:docMk/>
            <pc:sldMk cId="416391259" sldId="260"/>
            <ac:spMk id="31" creationId="{00000000-0000-0000-0000-000000000000}"/>
          </ac:spMkLst>
        </pc:spChg>
      </pc:sldChg>
      <pc:sldChg chg="modSp">
        <pc:chgData name="Miss S Whitmore" userId="S::swhitmore_hamdingleprimary.co.uk#ext#@corngreavesprimary.onmicrosoft.com::f8fbdddb-0453-4839-a6c2-3df45c99a6fc" providerId="AD" clId="Web-{79CBE3CF-4CD4-4E30-8EAC-E2AE04D88CDE}" dt="2021-09-03T08:59:21.679" v="21" actId="20577"/>
        <pc:sldMkLst>
          <pc:docMk/>
          <pc:sldMk cId="2388927530" sldId="261"/>
        </pc:sldMkLst>
        <pc:spChg chg="mod">
          <ac:chgData name="Miss S Whitmore" userId="S::swhitmore_hamdingleprimary.co.uk#ext#@corngreavesprimary.onmicrosoft.com::f8fbdddb-0453-4839-a6c2-3df45c99a6fc" providerId="AD" clId="Web-{79CBE3CF-4CD4-4E30-8EAC-E2AE04D88CDE}" dt="2021-09-03T08:59:21.679" v="21" actId="20577"/>
          <ac:spMkLst>
            <pc:docMk/>
            <pc:sldMk cId="2388927530" sldId="261"/>
            <ac:spMk id="19" creationId="{00000000-0000-0000-0000-000000000000}"/>
          </ac:spMkLst>
        </pc:spChg>
      </pc:sldChg>
    </pc:docChg>
  </pc:docChgLst>
  <pc:docChgLst>
    <pc:chgData name="L Dawson-Lowe" userId="S::laura.dawsonlowe@corngreavesprimary.org.uk::1149963c-0c45-4f86-9365-f99f272f6ab9" providerId="AD" clId="Web-{C9C2EB32-5679-C00D-9CD1-34455A6B69E7}"/>
    <pc:docChg chg="modSld">
      <pc:chgData name="L Dawson-Lowe" userId="S::laura.dawsonlowe@corngreavesprimary.org.uk::1149963c-0c45-4f86-9365-f99f272f6ab9" providerId="AD" clId="Web-{C9C2EB32-5679-C00D-9CD1-34455A6B69E7}" dt="2023-09-06T16:28:47.775" v="1" actId="1076"/>
      <pc:docMkLst>
        <pc:docMk/>
      </pc:docMkLst>
      <pc:sldChg chg="modSp">
        <pc:chgData name="L Dawson-Lowe" userId="S::laura.dawsonlowe@corngreavesprimary.org.uk::1149963c-0c45-4f86-9365-f99f272f6ab9" providerId="AD" clId="Web-{C9C2EB32-5679-C00D-9CD1-34455A6B69E7}" dt="2023-09-06T16:28:47.775" v="1" actId="1076"/>
        <pc:sldMkLst>
          <pc:docMk/>
          <pc:sldMk cId="3944062075" sldId="257"/>
        </pc:sldMkLst>
        <pc:picChg chg="mod">
          <ac:chgData name="L Dawson-Lowe" userId="S::laura.dawsonlowe@corngreavesprimary.org.uk::1149963c-0c45-4f86-9365-f99f272f6ab9" providerId="AD" clId="Web-{C9C2EB32-5679-C00D-9CD1-34455A6B69E7}" dt="2023-09-06T16:28:47.775" v="1" actId="1076"/>
          <ac:picMkLst>
            <pc:docMk/>
            <pc:sldMk cId="3944062075" sldId="257"/>
            <ac:picMk id="7" creationId="{1E415521-00FA-43D2-8506-07C4471B3541}"/>
          </ac:picMkLst>
        </pc:picChg>
      </pc:sldChg>
    </pc:docChg>
  </pc:docChgLst>
  <pc:docChgLst>
    <pc:chgData name="H Wright" userId="S::hayley.wright@corngreavesprimary.org.uk::c17949e7-26dd-462a-b55d-b9043358970d" providerId="AD" clId="Web-{01E638F9-B0EA-45B3-A491-06FB40D32799}"/>
    <pc:docChg chg="modSld">
      <pc:chgData name="H Wright" userId="S::hayley.wright@corngreavesprimary.org.uk::c17949e7-26dd-462a-b55d-b9043358970d" providerId="AD" clId="Web-{01E638F9-B0EA-45B3-A491-06FB40D32799}" dt="2021-09-06T19:24:11.142" v="417" actId="20577"/>
      <pc:docMkLst>
        <pc:docMk/>
      </pc:docMkLst>
      <pc:sldChg chg="delSp modSp">
        <pc:chgData name="H Wright" userId="S::hayley.wright@corngreavesprimary.org.uk::c17949e7-26dd-462a-b55d-b9043358970d" providerId="AD" clId="Web-{01E638F9-B0EA-45B3-A491-06FB40D32799}" dt="2021-09-06T19:15:04.571" v="140" actId="20577"/>
        <pc:sldMkLst>
          <pc:docMk/>
          <pc:sldMk cId="3944062075" sldId="257"/>
        </pc:sldMkLst>
        <pc:spChg chg="del mod">
          <ac:chgData name="H Wright" userId="S::hayley.wright@corngreavesprimary.org.uk::c17949e7-26dd-462a-b55d-b9043358970d" providerId="AD" clId="Web-{01E638F9-B0EA-45B3-A491-06FB40D32799}" dt="2021-09-06T19:11:21.030" v="91"/>
          <ac:spMkLst>
            <pc:docMk/>
            <pc:sldMk cId="3944062075" sldId="257"/>
            <ac:spMk id="2" creationId="{616D461B-202E-414E-8257-6870CF1B4F28}"/>
          </ac:spMkLst>
        </pc:spChg>
        <pc:spChg chg="del">
          <ac:chgData name="H Wright" userId="S::hayley.wright@corngreavesprimary.org.uk::c17949e7-26dd-462a-b55d-b9043358970d" providerId="AD" clId="Web-{01E638F9-B0EA-45B3-A491-06FB40D32799}" dt="2021-09-06T19:11:17.186" v="89"/>
          <ac:spMkLst>
            <pc:docMk/>
            <pc:sldMk cId="3944062075" sldId="257"/>
            <ac:spMk id="3" creationId="{16C62518-3CC0-4D48-9348-BC88E075B86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07:11.456" v="9" actId="20577"/>
          <ac:spMkLst>
            <pc:docMk/>
            <pc:sldMk cId="3944062075" sldId="257"/>
            <ac:spMk id="12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07:53.865" v="42" actId="20577"/>
          <ac:spMkLst>
            <pc:docMk/>
            <pc:sldMk cId="3944062075" sldId="257"/>
            <ac:spMk id="14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07:43.614" v="38" actId="20577"/>
          <ac:spMkLst>
            <pc:docMk/>
            <pc:sldMk cId="3944062075" sldId="257"/>
            <ac:spMk id="15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08:12.256" v="44" actId="20577"/>
          <ac:spMkLst>
            <pc:docMk/>
            <pc:sldMk cId="3944062075" sldId="257"/>
            <ac:spMk id="19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08:50.336" v="57" actId="14100"/>
          <ac:spMkLst>
            <pc:docMk/>
            <pc:sldMk cId="3944062075" sldId="257"/>
            <ac:spMk id="20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09:23.665" v="67" actId="20577"/>
          <ac:spMkLst>
            <pc:docMk/>
            <pc:sldMk cId="3944062075" sldId="257"/>
            <ac:spMk id="21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10:04.542" v="75" actId="14100"/>
          <ac:spMkLst>
            <pc:docMk/>
            <pc:sldMk cId="3944062075" sldId="257"/>
            <ac:spMk id="22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11:16.327" v="88" actId="20577"/>
          <ac:spMkLst>
            <pc:docMk/>
            <pc:sldMk cId="3944062075" sldId="257"/>
            <ac:spMk id="23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13:53.084" v="105" actId="20577"/>
          <ac:spMkLst>
            <pc:docMk/>
            <pc:sldMk cId="3944062075" sldId="257"/>
            <ac:spMk id="29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14:37.679" v="132" actId="20577"/>
          <ac:spMkLst>
            <pc:docMk/>
            <pc:sldMk cId="3944062075" sldId="257"/>
            <ac:spMk id="30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14:24.663" v="130" actId="20577"/>
          <ac:spMkLst>
            <pc:docMk/>
            <pc:sldMk cId="3944062075" sldId="257"/>
            <ac:spMk id="31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15:04.571" v="140" actId="20577"/>
          <ac:spMkLst>
            <pc:docMk/>
            <pc:sldMk cId="3944062075" sldId="257"/>
            <ac:spMk id="32" creationId="{00000000-0000-0000-0000-000000000000}"/>
          </ac:spMkLst>
        </pc:spChg>
      </pc:sldChg>
      <pc:sldChg chg="modSp">
        <pc:chgData name="H Wright" userId="S::hayley.wright@corngreavesprimary.org.uk::c17949e7-26dd-462a-b55d-b9043358970d" providerId="AD" clId="Web-{01E638F9-B0EA-45B3-A491-06FB40D32799}" dt="2021-09-06T19:20:32.883" v="321" actId="20577"/>
        <pc:sldMkLst>
          <pc:docMk/>
          <pc:sldMk cId="416391259" sldId="260"/>
        </pc:sldMkLst>
        <pc:spChg chg="mod">
          <ac:chgData name="H Wright" userId="S::hayley.wright@corngreavesprimary.org.uk::c17949e7-26dd-462a-b55d-b9043358970d" providerId="AD" clId="Web-{01E638F9-B0EA-45B3-A491-06FB40D32799}" dt="2021-09-06T19:15:39.776" v="150" actId="20577"/>
          <ac:spMkLst>
            <pc:docMk/>
            <pc:sldMk cId="416391259" sldId="260"/>
            <ac:spMk id="19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15:55.933" v="162" actId="20577"/>
          <ac:spMkLst>
            <pc:docMk/>
            <pc:sldMk cId="416391259" sldId="260"/>
            <ac:spMk id="20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16:20.637" v="180" actId="20577"/>
          <ac:spMkLst>
            <pc:docMk/>
            <pc:sldMk cId="416391259" sldId="260"/>
            <ac:spMk id="21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16:54.295" v="214" actId="14100"/>
          <ac:spMkLst>
            <pc:docMk/>
            <pc:sldMk cId="416391259" sldId="260"/>
            <ac:spMk id="22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17:47.766" v="235" actId="20577"/>
          <ac:spMkLst>
            <pc:docMk/>
            <pc:sldMk cId="416391259" sldId="260"/>
            <ac:spMk id="23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18:11.126" v="239" actId="20577"/>
          <ac:spMkLst>
            <pc:docMk/>
            <pc:sldMk cId="416391259" sldId="260"/>
            <ac:spMk id="24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18:26.830" v="259" actId="20577"/>
          <ac:spMkLst>
            <pc:docMk/>
            <pc:sldMk cId="416391259" sldId="260"/>
            <ac:spMk id="28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18:58.035" v="271" actId="20577"/>
          <ac:spMkLst>
            <pc:docMk/>
            <pc:sldMk cId="416391259" sldId="260"/>
            <ac:spMk id="29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19:26.395" v="293" actId="20577"/>
          <ac:spMkLst>
            <pc:docMk/>
            <pc:sldMk cId="416391259" sldId="260"/>
            <ac:spMk id="30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19:48.302" v="305" actId="20577"/>
          <ac:spMkLst>
            <pc:docMk/>
            <pc:sldMk cId="416391259" sldId="260"/>
            <ac:spMk id="31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20:26.976" v="318" actId="20577"/>
          <ac:spMkLst>
            <pc:docMk/>
            <pc:sldMk cId="416391259" sldId="260"/>
            <ac:spMk id="32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20:32.883" v="321" actId="20577"/>
          <ac:spMkLst>
            <pc:docMk/>
            <pc:sldMk cId="416391259" sldId="260"/>
            <ac:spMk id="33" creationId="{00000000-0000-0000-0000-000000000000}"/>
          </ac:spMkLst>
        </pc:spChg>
      </pc:sldChg>
      <pc:sldChg chg="modSp">
        <pc:chgData name="H Wright" userId="S::hayley.wright@corngreavesprimary.org.uk::c17949e7-26dd-462a-b55d-b9043358970d" providerId="AD" clId="Web-{01E638F9-B0EA-45B3-A491-06FB40D32799}" dt="2021-09-06T19:24:11.142" v="417" actId="20577"/>
        <pc:sldMkLst>
          <pc:docMk/>
          <pc:sldMk cId="2388927530" sldId="261"/>
        </pc:sldMkLst>
        <pc:spChg chg="mod">
          <ac:chgData name="H Wright" userId="S::hayley.wright@corngreavesprimary.org.uk::c17949e7-26dd-462a-b55d-b9043358970d" providerId="AD" clId="Web-{01E638F9-B0EA-45B3-A491-06FB40D32799}" dt="2021-09-06T19:21:04.790" v="326" actId="20577"/>
          <ac:spMkLst>
            <pc:docMk/>
            <pc:sldMk cId="2388927530" sldId="261"/>
            <ac:spMk id="19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21:21.228" v="349" actId="14100"/>
          <ac:spMkLst>
            <pc:docMk/>
            <pc:sldMk cId="2388927530" sldId="261"/>
            <ac:spMk id="20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21:56.199" v="355" actId="20577"/>
          <ac:spMkLst>
            <pc:docMk/>
            <pc:sldMk cId="2388927530" sldId="261"/>
            <ac:spMk id="21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22:15.840" v="362" actId="20577"/>
          <ac:spMkLst>
            <pc:docMk/>
            <pc:sldMk cId="2388927530" sldId="261"/>
            <ac:spMk id="22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22:26.184" v="365" actId="20577"/>
          <ac:spMkLst>
            <pc:docMk/>
            <pc:sldMk cId="2388927530" sldId="261"/>
            <ac:spMk id="23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22:40.060" v="367" actId="20577"/>
          <ac:spMkLst>
            <pc:docMk/>
            <pc:sldMk cId="2388927530" sldId="261"/>
            <ac:spMk id="24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22:54.436" v="372" actId="20577"/>
          <ac:spMkLst>
            <pc:docMk/>
            <pc:sldMk cId="2388927530" sldId="261"/>
            <ac:spMk id="28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23:06.499" v="379" actId="20577"/>
          <ac:spMkLst>
            <pc:docMk/>
            <pc:sldMk cId="2388927530" sldId="261"/>
            <ac:spMk id="29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23:29.156" v="394" actId="20577"/>
          <ac:spMkLst>
            <pc:docMk/>
            <pc:sldMk cId="2388927530" sldId="261"/>
            <ac:spMk id="30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23:54.220" v="403" actId="20577"/>
          <ac:spMkLst>
            <pc:docMk/>
            <pc:sldMk cId="2388927530" sldId="261"/>
            <ac:spMk id="31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24:06.017" v="413" actId="20577"/>
          <ac:spMkLst>
            <pc:docMk/>
            <pc:sldMk cId="2388927530" sldId="261"/>
            <ac:spMk id="32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01E638F9-B0EA-45B3-A491-06FB40D32799}" dt="2021-09-06T19:24:11.142" v="417" actId="20577"/>
          <ac:spMkLst>
            <pc:docMk/>
            <pc:sldMk cId="2388927530" sldId="261"/>
            <ac:spMk id="33" creationId="{00000000-0000-0000-0000-000000000000}"/>
          </ac:spMkLst>
        </pc:spChg>
      </pc:sldChg>
    </pc:docChg>
  </pc:docChgLst>
  <pc:docChgLst>
    <pc:chgData name="H Wright" userId="S::hayley.wright@corngreavesprimary.org.uk::c17949e7-26dd-462a-b55d-b9043358970d" providerId="AD" clId="Web-{9E1ED21C-D665-439B-BE92-9D1B09A4395B}"/>
    <pc:docChg chg="modSld">
      <pc:chgData name="H Wright" userId="S::hayley.wright@corngreavesprimary.org.uk::c17949e7-26dd-462a-b55d-b9043358970d" providerId="AD" clId="Web-{9E1ED21C-D665-439B-BE92-9D1B09A4395B}" dt="2021-09-09T20:20:01.620" v="9" actId="20577"/>
      <pc:docMkLst>
        <pc:docMk/>
      </pc:docMkLst>
      <pc:sldChg chg="modSp">
        <pc:chgData name="H Wright" userId="S::hayley.wright@corngreavesprimary.org.uk::c17949e7-26dd-462a-b55d-b9043358970d" providerId="AD" clId="Web-{9E1ED21C-D665-439B-BE92-9D1B09A4395B}" dt="2021-09-09T20:20:01.620" v="9" actId="20577"/>
        <pc:sldMkLst>
          <pc:docMk/>
          <pc:sldMk cId="2388927530" sldId="261"/>
        </pc:sldMkLst>
        <pc:spChg chg="mod">
          <ac:chgData name="H Wright" userId="S::hayley.wright@corngreavesprimary.org.uk::c17949e7-26dd-462a-b55d-b9043358970d" providerId="AD" clId="Web-{9E1ED21C-D665-439B-BE92-9D1B09A4395B}" dt="2021-09-09T20:20:01.620" v="9" actId="20577"/>
          <ac:spMkLst>
            <pc:docMk/>
            <pc:sldMk cId="2388927530" sldId="261"/>
            <ac:spMk id="22" creationId="{00000000-0000-0000-0000-000000000000}"/>
          </ac:spMkLst>
        </pc:spChg>
      </pc:sldChg>
    </pc:docChg>
  </pc:docChgLst>
  <pc:docChgLst>
    <pc:chgData name="H Wright" userId="S::hayley.wright@corngreavesprimary.org.uk::c17949e7-26dd-462a-b55d-b9043358970d" providerId="AD" clId="Web-{3CF07B55-F3A7-4844-84E6-CBC10AC7D633}"/>
    <pc:docChg chg="modSld">
      <pc:chgData name="H Wright" userId="S::hayley.wright@corngreavesprimary.org.uk::c17949e7-26dd-462a-b55d-b9043358970d" providerId="AD" clId="Web-{3CF07B55-F3A7-4844-84E6-CBC10AC7D633}" dt="2021-09-09T18:23:50.304" v="3" actId="20577"/>
      <pc:docMkLst>
        <pc:docMk/>
      </pc:docMkLst>
      <pc:sldChg chg="modSp">
        <pc:chgData name="H Wright" userId="S::hayley.wright@corngreavesprimary.org.uk::c17949e7-26dd-462a-b55d-b9043358970d" providerId="AD" clId="Web-{3CF07B55-F3A7-4844-84E6-CBC10AC7D633}" dt="2021-09-09T18:23:50.304" v="3" actId="20577"/>
        <pc:sldMkLst>
          <pc:docMk/>
          <pc:sldMk cId="3944062075" sldId="257"/>
        </pc:sldMkLst>
        <pc:spChg chg="mod">
          <ac:chgData name="H Wright" userId="S::hayley.wright@corngreavesprimary.org.uk::c17949e7-26dd-462a-b55d-b9043358970d" providerId="AD" clId="Web-{3CF07B55-F3A7-4844-84E6-CBC10AC7D633}" dt="2021-09-09T18:23:48.039" v="2" actId="20577"/>
          <ac:spMkLst>
            <pc:docMk/>
            <pc:sldMk cId="3944062075" sldId="257"/>
            <ac:spMk id="21" creationId="{00000000-0000-0000-0000-000000000000}"/>
          </ac:spMkLst>
        </pc:spChg>
        <pc:spChg chg="mod">
          <ac:chgData name="H Wright" userId="S::hayley.wright@corngreavesprimary.org.uk::c17949e7-26dd-462a-b55d-b9043358970d" providerId="AD" clId="Web-{3CF07B55-F3A7-4844-84E6-CBC10AC7D633}" dt="2021-09-09T18:23:50.304" v="3" actId="20577"/>
          <ac:spMkLst>
            <pc:docMk/>
            <pc:sldMk cId="3944062075" sldId="257"/>
            <ac:spMk id="2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A05B-A7B4-41E4-BC1B-48DB8C4263F6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1D45-A5EE-40E2-A1D6-5D89B3432D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317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A05B-A7B4-41E4-BC1B-48DB8C4263F6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1D45-A5EE-40E2-A1D6-5D89B3432D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434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A05B-A7B4-41E4-BC1B-48DB8C4263F6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1D45-A5EE-40E2-A1D6-5D89B3432D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465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A05B-A7B4-41E4-BC1B-48DB8C4263F6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1D45-A5EE-40E2-A1D6-5D89B3432D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67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A05B-A7B4-41E4-BC1B-48DB8C4263F6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1D45-A5EE-40E2-A1D6-5D89B3432D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757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A05B-A7B4-41E4-BC1B-48DB8C4263F6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1D45-A5EE-40E2-A1D6-5D89B3432D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81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A05B-A7B4-41E4-BC1B-48DB8C4263F6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1D45-A5EE-40E2-A1D6-5D89B3432D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611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A05B-A7B4-41E4-BC1B-48DB8C4263F6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1D45-A5EE-40E2-A1D6-5D89B3432D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457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A05B-A7B4-41E4-BC1B-48DB8C4263F6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1D45-A5EE-40E2-A1D6-5D89B3432D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731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A05B-A7B4-41E4-BC1B-48DB8C4263F6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1D45-A5EE-40E2-A1D6-5D89B3432D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821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A05B-A7B4-41E4-BC1B-48DB8C4263F6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1D45-A5EE-40E2-A1D6-5D89B3432D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071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BA05B-A7B4-41E4-BC1B-48DB8C4263F6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31D45-A5EE-40E2-A1D6-5D89B3432D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2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108" y="424640"/>
            <a:ext cx="9144000" cy="2387600"/>
          </a:xfrm>
        </p:spPr>
        <p:txBody>
          <a:bodyPr/>
          <a:lstStyle/>
          <a:p>
            <a:r>
              <a:rPr lang="en-GB" dirty="0">
                <a:solidFill>
                  <a:srgbClr val="7030A0"/>
                </a:solidFill>
              </a:rPr>
              <a:t>PE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06576"/>
            <a:ext cx="9144000" cy="1655762"/>
          </a:xfrm>
        </p:spPr>
        <p:txBody>
          <a:bodyPr/>
          <a:lstStyle/>
          <a:p>
            <a:r>
              <a:rPr lang="en-GB" dirty="0">
                <a:solidFill>
                  <a:srgbClr val="7030A0"/>
                </a:solidFill>
              </a:rPr>
              <a:t>Sequencing Roadmap </a:t>
            </a:r>
          </a:p>
        </p:txBody>
      </p:sp>
    </p:spTree>
    <p:extLst>
      <p:ext uri="{BB962C8B-B14F-4D97-AF65-F5344CB8AC3E}">
        <p14:creationId xmlns:p14="http://schemas.microsoft.com/office/powerpoint/2010/main" val="586169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  <a:solidFill>
            <a:srgbClr val="7030A0"/>
          </a:solidFill>
        </p:spPr>
        <p:txBody>
          <a:bodyPr wrap="none">
            <a:spAutoFit/>
          </a:bodyPr>
          <a:lstStyle/>
          <a:p>
            <a:r>
              <a:rPr lang="en-GB"/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E415521-00FA-43D2-8506-07C4471B35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59"/>
          <a:stretch/>
        </p:blipFill>
        <p:spPr bwMode="auto">
          <a:xfrm rot="10800000">
            <a:off x="401659" y="1027888"/>
            <a:ext cx="11466929" cy="5415732"/>
          </a:xfrm>
          <a:prstGeom prst="rect">
            <a:avLst/>
          </a:prstGeom>
          <a:noFill/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6567097" y="17400"/>
            <a:ext cx="1531564" cy="1185344"/>
            <a:chOff x="288000" y="67054"/>
            <a:chExt cx="1531564" cy="1185344"/>
          </a:xfrm>
          <a:solidFill>
            <a:srgbClr val="7030A0"/>
          </a:solidFill>
        </p:grpSpPr>
        <p:pic>
          <p:nvPicPr>
            <p:cNvPr id="9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  <a:grpFill/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555712" y="350826"/>
              <a:ext cx="932711" cy="30777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 Year 1</a:t>
              </a:r>
            </a:p>
          </p:txBody>
        </p:sp>
      </p:grpSp>
      <p:sp>
        <p:nvSpPr>
          <p:cNvPr id="12" name="Rounded Rectangular Callout 11"/>
          <p:cNvSpPr/>
          <p:nvPr/>
        </p:nvSpPr>
        <p:spPr>
          <a:xfrm>
            <a:off x="1986197" y="123931"/>
            <a:ext cx="1163782" cy="1185344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Autumn 1 &amp; 2</a:t>
            </a:r>
          </a:p>
          <a:p>
            <a:endParaRPr lang="en-GB" sz="1050" dirty="0">
              <a:cs typeface="Calibri"/>
            </a:endParaRPr>
          </a:p>
          <a:p>
            <a:r>
              <a:rPr lang="en-GB" sz="1050" dirty="0">
                <a:cs typeface="Calibri"/>
              </a:rPr>
              <a:t>Reception – Fundamentals Unit 2 </a:t>
            </a:r>
          </a:p>
          <a:p>
            <a:r>
              <a:rPr lang="en-GB" sz="1050" dirty="0">
                <a:cs typeface="Calibri"/>
              </a:rPr>
              <a:t>Dance Unit 2 </a:t>
            </a:r>
          </a:p>
        </p:txBody>
      </p:sp>
      <p:sp>
        <p:nvSpPr>
          <p:cNvPr id="19" name="Rounded Rectangular Callout 18"/>
          <p:cNvSpPr/>
          <p:nvPr/>
        </p:nvSpPr>
        <p:spPr>
          <a:xfrm>
            <a:off x="8182895" y="17400"/>
            <a:ext cx="1163782" cy="868602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0"/>
            <a:r>
              <a:rPr lang="en-GB" sz="1050" dirty="0"/>
              <a:t>Autumn 1</a:t>
            </a:r>
            <a:endParaRPr lang="en-GB" sz="1050" dirty="0">
              <a:cs typeface="Calibri"/>
            </a:endParaRPr>
          </a:p>
          <a:p>
            <a:pPr lvl="0"/>
            <a:r>
              <a:rPr lang="en-GB" sz="1050" dirty="0">
                <a:cs typeface="Calibri"/>
              </a:rPr>
              <a:t> - Fundamentals </a:t>
            </a:r>
          </a:p>
          <a:p>
            <a:pPr lvl="0"/>
            <a:r>
              <a:rPr lang="en-GB" sz="1050" dirty="0">
                <a:cs typeface="Calibri"/>
              </a:rPr>
              <a:t>- Target Games</a:t>
            </a:r>
            <a:endParaRPr lang="en-GB" sz="1050" dirty="0"/>
          </a:p>
        </p:txBody>
      </p:sp>
      <p:sp>
        <p:nvSpPr>
          <p:cNvPr id="14" name="Rounded Rectangular Callout 13"/>
          <p:cNvSpPr/>
          <p:nvPr/>
        </p:nvSpPr>
        <p:spPr>
          <a:xfrm>
            <a:off x="3294876" y="123931"/>
            <a:ext cx="1163782" cy="1178808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Spring 1 &amp; 2</a:t>
            </a:r>
            <a:endParaRPr lang="en-GB" sz="1050" dirty="0">
              <a:cs typeface="Calibri"/>
            </a:endParaRPr>
          </a:p>
          <a:p>
            <a:endParaRPr lang="en-GB" sz="1050" dirty="0">
              <a:cs typeface="Calibri"/>
            </a:endParaRPr>
          </a:p>
          <a:p>
            <a:r>
              <a:rPr lang="en-GB" sz="1050" dirty="0">
                <a:cs typeface="Calibri"/>
              </a:rPr>
              <a:t>Reception – Gymnastics Unit 2 </a:t>
            </a:r>
          </a:p>
          <a:p>
            <a:r>
              <a:rPr lang="en-GB" sz="1050" dirty="0">
                <a:cs typeface="Calibri"/>
              </a:rPr>
              <a:t>Ball Skills Unit 2 </a:t>
            </a:r>
            <a:endParaRPr lang="en-GB" sz="1050" dirty="0"/>
          </a:p>
        </p:txBody>
      </p:sp>
      <p:sp>
        <p:nvSpPr>
          <p:cNvPr id="20" name="Rounded Rectangular Callout 19"/>
          <p:cNvSpPr/>
          <p:nvPr/>
        </p:nvSpPr>
        <p:spPr>
          <a:xfrm>
            <a:off x="9548263" y="75238"/>
            <a:ext cx="1156543" cy="1077463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Autumn 2</a:t>
            </a:r>
          </a:p>
          <a:p>
            <a:r>
              <a:rPr lang="en-GB" sz="1050" dirty="0"/>
              <a:t>- Dance</a:t>
            </a:r>
          </a:p>
          <a:p>
            <a:r>
              <a:rPr lang="en-GB" sz="1050" dirty="0">
                <a:cs typeface="Calibri"/>
              </a:rPr>
              <a:t>- Team Building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4542892" y="123931"/>
            <a:ext cx="1163782" cy="1078813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Summer 1 &amp; 2</a:t>
            </a:r>
          </a:p>
          <a:p>
            <a:endParaRPr lang="en-GB" sz="1050" dirty="0">
              <a:cs typeface="Calibri"/>
            </a:endParaRPr>
          </a:p>
          <a:p>
            <a:r>
              <a:rPr lang="en-GB" sz="1050" dirty="0">
                <a:cs typeface="Calibri"/>
              </a:rPr>
              <a:t>Reception – Games Unit 2</a:t>
            </a:r>
          </a:p>
          <a:p>
            <a:r>
              <a:rPr lang="en-GB" sz="1050" dirty="0">
                <a:cs typeface="Calibri"/>
              </a:rPr>
              <a:t>Athletics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365125" y="117395"/>
            <a:ext cx="1531564" cy="1185344"/>
            <a:chOff x="288000" y="67054"/>
            <a:chExt cx="1531564" cy="1185344"/>
          </a:xfrm>
          <a:solidFill>
            <a:srgbClr val="7030A0"/>
          </a:solidFill>
        </p:grpSpPr>
        <p:pic>
          <p:nvPicPr>
            <p:cNvPr id="17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  <a:grpFill/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555712" y="402134"/>
              <a:ext cx="917615" cy="30777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/>
                <a:t> EYFS</a:t>
              </a:r>
            </a:p>
          </p:txBody>
        </p:sp>
      </p:grpSp>
      <p:sp>
        <p:nvSpPr>
          <p:cNvPr id="21" name="Rounded Rectangular Callout 20"/>
          <p:cNvSpPr/>
          <p:nvPr/>
        </p:nvSpPr>
        <p:spPr>
          <a:xfrm>
            <a:off x="10780510" y="981251"/>
            <a:ext cx="1163782" cy="933974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Spring 1</a:t>
            </a:r>
          </a:p>
          <a:p>
            <a:r>
              <a:rPr lang="en-GB" sz="1050" dirty="0"/>
              <a:t>- Gymnastics</a:t>
            </a:r>
            <a:endParaRPr lang="en-GB" sz="1050" dirty="0">
              <a:cs typeface="Calibri"/>
            </a:endParaRPr>
          </a:p>
          <a:p>
            <a:r>
              <a:rPr lang="en-GB" sz="1050" dirty="0"/>
              <a:t>- Fitness</a:t>
            </a:r>
            <a:endParaRPr lang="en-GB" sz="1050" dirty="0">
              <a:cs typeface="Calibri"/>
            </a:endParaRPr>
          </a:p>
        </p:txBody>
      </p:sp>
      <p:sp>
        <p:nvSpPr>
          <p:cNvPr id="22" name="Rounded Rectangular Callout 21"/>
          <p:cNvSpPr/>
          <p:nvPr/>
        </p:nvSpPr>
        <p:spPr>
          <a:xfrm>
            <a:off x="10704806" y="2345004"/>
            <a:ext cx="1163782" cy="985055"/>
          </a:xfrm>
          <a:prstGeom prst="wedgeRoundRectCallout">
            <a:avLst>
              <a:gd name="adj1" fmla="val -1785"/>
              <a:gd name="adj2" fmla="val 107924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Spring 2</a:t>
            </a:r>
          </a:p>
          <a:p>
            <a:pPr marL="171450" indent="-171450">
              <a:buFontTx/>
              <a:buChar char="-"/>
            </a:pPr>
            <a:r>
              <a:rPr lang="en-GB" sz="1050" dirty="0">
                <a:cs typeface="Calibri"/>
              </a:rPr>
              <a:t>Sending and Receiving </a:t>
            </a:r>
          </a:p>
          <a:p>
            <a:pPr marL="171450" indent="-171450">
              <a:buFontTx/>
              <a:buChar char="-"/>
            </a:pPr>
            <a:r>
              <a:rPr lang="en-GB" sz="1050" dirty="0">
                <a:cs typeface="Calibri"/>
              </a:rPr>
              <a:t>Ball Skills </a:t>
            </a:r>
            <a:endParaRPr lang="en-GB" sz="1100" dirty="0">
              <a:cs typeface="Calibri"/>
            </a:endParaRPr>
          </a:p>
          <a:p>
            <a:endParaRPr lang="en-GB" sz="1100" dirty="0"/>
          </a:p>
        </p:txBody>
      </p:sp>
      <p:sp>
        <p:nvSpPr>
          <p:cNvPr id="23" name="Rounded Rectangular Callout 22"/>
          <p:cNvSpPr/>
          <p:nvPr/>
        </p:nvSpPr>
        <p:spPr>
          <a:xfrm>
            <a:off x="7288417" y="2208243"/>
            <a:ext cx="1163782" cy="990327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Summer 1</a:t>
            </a:r>
            <a:endParaRPr lang="en-GB" sz="1050" dirty="0">
              <a:cs typeface="Calibri"/>
            </a:endParaRPr>
          </a:p>
          <a:p>
            <a:pPr marL="171450" indent="-171450">
              <a:buFontTx/>
              <a:buChar char="-"/>
            </a:pPr>
            <a:r>
              <a:rPr lang="en-GB" sz="1050" dirty="0">
                <a:cs typeface="Calibri"/>
              </a:rPr>
              <a:t>Net and Wall</a:t>
            </a:r>
          </a:p>
          <a:p>
            <a:pPr marL="171450" indent="-171450">
              <a:buFontTx/>
              <a:buChar char="-"/>
            </a:pPr>
            <a:r>
              <a:rPr lang="en-GB" sz="1050" dirty="0">
                <a:cs typeface="Calibri"/>
              </a:rPr>
              <a:t>Invasion </a:t>
            </a:r>
            <a:endParaRPr lang="en-GB" sz="1050" dirty="0"/>
          </a:p>
        </p:txBody>
      </p:sp>
      <p:sp>
        <p:nvSpPr>
          <p:cNvPr id="24" name="Rounded Rectangular Callout 23"/>
          <p:cNvSpPr/>
          <p:nvPr/>
        </p:nvSpPr>
        <p:spPr>
          <a:xfrm>
            <a:off x="5784993" y="2199646"/>
            <a:ext cx="1163782" cy="775312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50" dirty="0"/>
              <a:t>Summer 2</a:t>
            </a:r>
          </a:p>
          <a:p>
            <a:pPr marL="171450" indent="-171450">
              <a:buFontTx/>
              <a:buChar char="-"/>
            </a:pPr>
            <a:r>
              <a:rPr lang="en-GB" sz="1050" dirty="0"/>
              <a:t>Athletics </a:t>
            </a:r>
          </a:p>
          <a:p>
            <a:pPr marL="171450" indent="-171450">
              <a:buFontTx/>
              <a:buChar char="-"/>
            </a:pPr>
            <a:r>
              <a:rPr lang="en-GB" sz="1050" dirty="0"/>
              <a:t>Striking and Fielding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2694717" y="2432568"/>
            <a:ext cx="1531564" cy="1185344"/>
            <a:chOff x="288000" y="67054"/>
            <a:chExt cx="1531564" cy="1185344"/>
          </a:xfrm>
          <a:solidFill>
            <a:srgbClr val="7030A0"/>
          </a:solidFill>
        </p:grpSpPr>
        <p:pic>
          <p:nvPicPr>
            <p:cNvPr id="26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  <a:grpFill/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555712" y="350826"/>
              <a:ext cx="932711" cy="30777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 Year 2</a:t>
              </a:r>
            </a:p>
          </p:txBody>
        </p:sp>
      </p:grpSp>
      <p:sp>
        <p:nvSpPr>
          <p:cNvPr id="28" name="Rounded Rectangular Callout 27"/>
          <p:cNvSpPr/>
          <p:nvPr/>
        </p:nvSpPr>
        <p:spPr>
          <a:xfrm>
            <a:off x="1209256" y="3613666"/>
            <a:ext cx="1163782" cy="775312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Autumn 1</a:t>
            </a:r>
          </a:p>
          <a:p>
            <a:r>
              <a:rPr lang="en-GB" sz="1050" dirty="0"/>
              <a:t> - Fundamentals </a:t>
            </a:r>
          </a:p>
          <a:p>
            <a:r>
              <a:rPr lang="en-GB" sz="1050" dirty="0"/>
              <a:t>- Ball Skills </a:t>
            </a:r>
          </a:p>
        </p:txBody>
      </p:sp>
      <p:sp>
        <p:nvSpPr>
          <p:cNvPr id="29" name="Rounded Rectangular Callout 28"/>
          <p:cNvSpPr/>
          <p:nvPr/>
        </p:nvSpPr>
        <p:spPr>
          <a:xfrm>
            <a:off x="1209256" y="4647053"/>
            <a:ext cx="1163782" cy="963171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Autumn 2</a:t>
            </a:r>
          </a:p>
          <a:p>
            <a:pPr marL="171450" indent="-171450">
              <a:buFontTx/>
              <a:buChar char="-"/>
            </a:pPr>
            <a:r>
              <a:rPr lang="en-GB" sz="1050" dirty="0"/>
              <a:t>Dance</a:t>
            </a:r>
          </a:p>
          <a:p>
            <a:pPr marL="171450" indent="-171450">
              <a:buFontTx/>
              <a:buChar char="-"/>
            </a:pPr>
            <a:r>
              <a:rPr lang="en-GB" sz="1050" dirty="0"/>
              <a:t>Fitness</a:t>
            </a:r>
          </a:p>
        </p:txBody>
      </p:sp>
      <p:sp>
        <p:nvSpPr>
          <p:cNvPr id="30" name="Rounded Rectangular Callout 29"/>
          <p:cNvSpPr/>
          <p:nvPr/>
        </p:nvSpPr>
        <p:spPr>
          <a:xfrm>
            <a:off x="4380951" y="4388978"/>
            <a:ext cx="1163782" cy="808382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Spring 1</a:t>
            </a:r>
            <a:endParaRPr lang="en-GB" sz="1050" dirty="0">
              <a:cs typeface="Calibri"/>
            </a:endParaRPr>
          </a:p>
          <a:p>
            <a:pPr marL="171450" indent="-171450">
              <a:buFontTx/>
              <a:buChar char="-"/>
            </a:pPr>
            <a:r>
              <a:rPr lang="en-GB" sz="1050" dirty="0">
                <a:cs typeface="Calibri"/>
              </a:rPr>
              <a:t>Gymnastics</a:t>
            </a:r>
          </a:p>
          <a:p>
            <a:pPr marL="171450" indent="-171450">
              <a:buFontTx/>
              <a:buChar char="-"/>
            </a:pPr>
            <a:r>
              <a:rPr lang="en-GB" sz="1050" dirty="0">
                <a:cs typeface="Calibri"/>
              </a:rPr>
              <a:t>Team Building </a:t>
            </a:r>
            <a:endParaRPr lang="en-GB" sz="1050" dirty="0"/>
          </a:p>
        </p:txBody>
      </p:sp>
      <p:sp>
        <p:nvSpPr>
          <p:cNvPr id="31" name="Rounded Rectangular Callout 30"/>
          <p:cNvSpPr/>
          <p:nvPr/>
        </p:nvSpPr>
        <p:spPr>
          <a:xfrm>
            <a:off x="5706674" y="4388978"/>
            <a:ext cx="1163782" cy="775312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Spring 2</a:t>
            </a:r>
            <a:endParaRPr lang="en-GB" sz="1050" dirty="0">
              <a:cs typeface="Calibri"/>
            </a:endParaRPr>
          </a:p>
          <a:p>
            <a:pPr marL="171450" indent="-171450">
              <a:buFontTx/>
              <a:buChar char="-"/>
            </a:pPr>
            <a:r>
              <a:rPr lang="en-GB" sz="1050" dirty="0">
                <a:cs typeface="Calibri"/>
              </a:rPr>
              <a:t>Sending and Receiving </a:t>
            </a:r>
          </a:p>
          <a:p>
            <a:pPr marL="171450" indent="-171450">
              <a:buFontTx/>
              <a:buChar char="-"/>
            </a:pPr>
            <a:r>
              <a:rPr lang="en-GB" sz="1050" dirty="0">
                <a:cs typeface="Calibri"/>
              </a:rPr>
              <a:t>Target Games</a:t>
            </a:r>
            <a:endParaRPr lang="en-GB" sz="1050" dirty="0"/>
          </a:p>
        </p:txBody>
      </p:sp>
      <p:sp>
        <p:nvSpPr>
          <p:cNvPr id="32" name="Rounded Rectangular Callout 31"/>
          <p:cNvSpPr/>
          <p:nvPr/>
        </p:nvSpPr>
        <p:spPr>
          <a:xfrm>
            <a:off x="7982312" y="4388978"/>
            <a:ext cx="1163782" cy="775312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Summer 1</a:t>
            </a:r>
          </a:p>
          <a:p>
            <a:pPr marL="171450" indent="-171450">
              <a:buFontTx/>
              <a:buChar char="-"/>
            </a:pPr>
            <a:r>
              <a:rPr lang="en-GB" sz="1050" dirty="0"/>
              <a:t>Net and Wall</a:t>
            </a:r>
          </a:p>
          <a:p>
            <a:pPr marL="171450" indent="-171450">
              <a:buFontTx/>
              <a:buChar char="-"/>
            </a:pPr>
            <a:r>
              <a:rPr lang="en-GB" sz="1050" dirty="0"/>
              <a:t>Invasion </a:t>
            </a:r>
          </a:p>
        </p:txBody>
      </p:sp>
      <p:sp>
        <p:nvSpPr>
          <p:cNvPr id="33" name="Rounded Rectangular Callout 32"/>
          <p:cNvSpPr/>
          <p:nvPr/>
        </p:nvSpPr>
        <p:spPr>
          <a:xfrm>
            <a:off x="9325292" y="4388978"/>
            <a:ext cx="1163782" cy="734540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50" dirty="0"/>
              <a:t>Summer 2</a:t>
            </a:r>
          </a:p>
          <a:p>
            <a:pPr marL="171450" indent="-171450">
              <a:buFontTx/>
              <a:buChar char="-"/>
            </a:pPr>
            <a:r>
              <a:rPr lang="en-GB" sz="1050" dirty="0"/>
              <a:t>Striking and Fielding </a:t>
            </a:r>
          </a:p>
          <a:p>
            <a:pPr marL="171450" indent="-171450">
              <a:buFontTx/>
              <a:buChar char="-"/>
            </a:pPr>
            <a:r>
              <a:rPr lang="en-GB" sz="1050" dirty="0"/>
              <a:t>Athletics </a:t>
            </a:r>
          </a:p>
        </p:txBody>
      </p:sp>
    </p:spTree>
    <p:extLst>
      <p:ext uri="{BB962C8B-B14F-4D97-AF65-F5344CB8AC3E}">
        <p14:creationId xmlns:p14="http://schemas.microsoft.com/office/powerpoint/2010/main" val="3944062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  <a:solidFill>
            <a:srgbClr val="7030A0"/>
          </a:solidFill>
        </p:spPr>
        <p:txBody>
          <a:bodyPr wrap="none">
            <a:spAutoFit/>
          </a:bodyPr>
          <a:lstStyle/>
          <a:p>
            <a:r>
              <a:rPr lang="en-GB"/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E415521-00FA-43D2-8506-07C4471B35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59"/>
          <a:stretch/>
        </p:blipFill>
        <p:spPr bwMode="auto">
          <a:xfrm rot="10800000">
            <a:off x="401659" y="1027888"/>
            <a:ext cx="11466929" cy="5415732"/>
          </a:xfrm>
          <a:prstGeom prst="rect">
            <a:avLst/>
          </a:prstGeom>
          <a:noFill/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6567097" y="17400"/>
            <a:ext cx="1531564" cy="1185344"/>
            <a:chOff x="288000" y="67054"/>
            <a:chExt cx="1531564" cy="1185344"/>
          </a:xfrm>
          <a:solidFill>
            <a:srgbClr val="7030A0"/>
          </a:solidFill>
        </p:grpSpPr>
        <p:pic>
          <p:nvPicPr>
            <p:cNvPr id="9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  <a:grpFill/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555712" y="350826"/>
              <a:ext cx="932711" cy="30777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/>
                <a:t> Year 3</a:t>
              </a:r>
            </a:p>
          </p:txBody>
        </p:sp>
      </p:grpSp>
      <p:sp>
        <p:nvSpPr>
          <p:cNvPr id="19" name="Rounded Rectangular Callout 18"/>
          <p:cNvSpPr/>
          <p:nvPr/>
        </p:nvSpPr>
        <p:spPr>
          <a:xfrm>
            <a:off x="8182895" y="17400"/>
            <a:ext cx="1163782" cy="868602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0"/>
            <a:r>
              <a:rPr lang="en-GB" sz="1050" dirty="0"/>
              <a:t>Autumn 1</a:t>
            </a:r>
          </a:p>
          <a:p>
            <a:pPr marL="171450" lvl="0" indent="-171450">
              <a:buFontTx/>
              <a:buChar char="-"/>
            </a:pPr>
            <a:r>
              <a:rPr lang="en-GB" sz="1050" dirty="0"/>
              <a:t>Hockey</a:t>
            </a:r>
          </a:p>
          <a:p>
            <a:pPr marL="171450" lvl="0" indent="-171450">
              <a:buFontTx/>
              <a:buChar char="-"/>
            </a:pPr>
            <a:r>
              <a:rPr lang="en-GB" sz="1050" dirty="0"/>
              <a:t>OAA </a:t>
            </a:r>
          </a:p>
        </p:txBody>
      </p:sp>
      <p:sp>
        <p:nvSpPr>
          <p:cNvPr id="20" name="Rounded Rectangular Callout 19"/>
          <p:cNvSpPr/>
          <p:nvPr/>
        </p:nvSpPr>
        <p:spPr>
          <a:xfrm>
            <a:off x="9548263" y="75238"/>
            <a:ext cx="1249046" cy="810763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Autumn 2</a:t>
            </a:r>
            <a:endParaRPr lang="en-GB" sz="1050" dirty="0">
              <a:cs typeface="Calibri"/>
            </a:endParaRPr>
          </a:p>
          <a:p>
            <a:pPr marL="171450" indent="-171450">
              <a:buFontTx/>
              <a:buChar char="-"/>
            </a:pPr>
            <a:r>
              <a:rPr lang="en-GB" sz="1050" dirty="0">
                <a:cs typeface="Calibri"/>
              </a:rPr>
              <a:t>Dance</a:t>
            </a:r>
          </a:p>
          <a:p>
            <a:pPr marL="171450" indent="-171450">
              <a:buFontTx/>
              <a:buChar char="-"/>
            </a:pPr>
            <a:r>
              <a:rPr lang="en-GB" sz="1050" dirty="0">
                <a:cs typeface="Calibri"/>
              </a:rPr>
              <a:t>Fundamentals Y3/4</a:t>
            </a:r>
            <a:endParaRPr lang="en-GB" sz="1050" dirty="0"/>
          </a:p>
        </p:txBody>
      </p:sp>
      <p:sp>
        <p:nvSpPr>
          <p:cNvPr id="21" name="Rounded Rectangular Callout 20"/>
          <p:cNvSpPr/>
          <p:nvPr/>
        </p:nvSpPr>
        <p:spPr>
          <a:xfrm>
            <a:off x="10647160" y="886001"/>
            <a:ext cx="1163782" cy="933974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Spring 1</a:t>
            </a:r>
            <a:endParaRPr lang="en-GB" sz="1050" dirty="0">
              <a:cs typeface="Calibri"/>
            </a:endParaRPr>
          </a:p>
          <a:p>
            <a:pPr marL="171450" indent="-171450">
              <a:buFontTx/>
              <a:buChar char="-"/>
            </a:pPr>
            <a:r>
              <a:rPr lang="en-GB" sz="1050" dirty="0">
                <a:cs typeface="Calibri"/>
              </a:rPr>
              <a:t>Gymnastics </a:t>
            </a:r>
          </a:p>
          <a:p>
            <a:pPr marL="171450" indent="-171450">
              <a:buFontTx/>
              <a:buChar char="-"/>
            </a:pPr>
            <a:r>
              <a:rPr lang="en-GB" sz="1050" dirty="0">
                <a:cs typeface="Calibri"/>
              </a:rPr>
              <a:t>Handball</a:t>
            </a:r>
            <a:endParaRPr lang="en-GB" sz="1050" dirty="0"/>
          </a:p>
        </p:txBody>
      </p:sp>
      <p:sp>
        <p:nvSpPr>
          <p:cNvPr id="22" name="Rounded Rectangular Callout 21"/>
          <p:cNvSpPr/>
          <p:nvPr/>
        </p:nvSpPr>
        <p:spPr>
          <a:xfrm>
            <a:off x="10600031" y="2345004"/>
            <a:ext cx="1268557" cy="1327955"/>
          </a:xfrm>
          <a:prstGeom prst="wedgeRoundRectCallout">
            <a:avLst>
              <a:gd name="adj1" fmla="val -1785"/>
              <a:gd name="adj2" fmla="val 107924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Spring 2</a:t>
            </a:r>
            <a:endParaRPr lang="en-GB" sz="1100" dirty="0"/>
          </a:p>
          <a:p>
            <a:pPr marL="171450" indent="-171450">
              <a:buFontTx/>
              <a:buChar char="-"/>
            </a:pPr>
            <a:r>
              <a:rPr lang="en-GB" sz="1100" dirty="0"/>
              <a:t>Basketball</a:t>
            </a:r>
          </a:p>
          <a:p>
            <a:pPr marL="171450" indent="-171450">
              <a:buFontTx/>
              <a:buChar char="-"/>
            </a:pPr>
            <a:r>
              <a:rPr lang="en-GB" sz="1100" dirty="0"/>
              <a:t>Netball</a:t>
            </a:r>
            <a:endParaRPr lang="en-GB" sz="1050" dirty="0"/>
          </a:p>
        </p:txBody>
      </p:sp>
      <p:sp>
        <p:nvSpPr>
          <p:cNvPr id="23" name="Rounded Rectangular Callout 22"/>
          <p:cNvSpPr/>
          <p:nvPr/>
        </p:nvSpPr>
        <p:spPr>
          <a:xfrm>
            <a:off x="7288417" y="2227293"/>
            <a:ext cx="1163782" cy="761727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Summer 1</a:t>
            </a:r>
          </a:p>
          <a:p>
            <a:pPr marL="171450" indent="-171450">
              <a:buFontTx/>
              <a:buChar char="-"/>
            </a:pPr>
            <a:r>
              <a:rPr lang="en-GB" sz="1050" dirty="0"/>
              <a:t>Tennis </a:t>
            </a:r>
          </a:p>
          <a:p>
            <a:pPr marL="171450" indent="-171450">
              <a:buFontTx/>
              <a:buChar char="-"/>
            </a:pPr>
            <a:r>
              <a:rPr lang="en-GB" sz="1050" dirty="0"/>
              <a:t>Ball Skills Y3/4</a:t>
            </a:r>
          </a:p>
        </p:txBody>
      </p:sp>
      <p:sp>
        <p:nvSpPr>
          <p:cNvPr id="24" name="Rounded Rectangular Callout 23"/>
          <p:cNvSpPr/>
          <p:nvPr/>
        </p:nvSpPr>
        <p:spPr>
          <a:xfrm>
            <a:off x="5784993" y="2199646"/>
            <a:ext cx="1163782" cy="775312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Summer 2</a:t>
            </a:r>
          </a:p>
          <a:p>
            <a:pPr marL="171450" indent="-171450">
              <a:buFontTx/>
              <a:buChar char="-"/>
            </a:pPr>
            <a:r>
              <a:rPr lang="en-GB" sz="1050" dirty="0">
                <a:cs typeface="Calibri"/>
              </a:rPr>
              <a:t>Cricket </a:t>
            </a:r>
          </a:p>
          <a:p>
            <a:pPr marL="171450" indent="-171450">
              <a:buFontTx/>
              <a:buChar char="-"/>
            </a:pPr>
            <a:r>
              <a:rPr lang="en-GB" sz="1050" dirty="0">
                <a:cs typeface="Calibri"/>
              </a:rPr>
              <a:t>Athletics  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2694717" y="2432568"/>
            <a:ext cx="1531564" cy="1185344"/>
            <a:chOff x="288000" y="67054"/>
            <a:chExt cx="1531564" cy="1185344"/>
          </a:xfrm>
          <a:solidFill>
            <a:srgbClr val="7030A0"/>
          </a:solidFill>
        </p:grpSpPr>
        <p:pic>
          <p:nvPicPr>
            <p:cNvPr id="26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  <a:grpFill/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555712" y="350826"/>
              <a:ext cx="932711" cy="30777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/>
                <a:t> Year 4</a:t>
              </a:r>
            </a:p>
          </p:txBody>
        </p:sp>
      </p:grpSp>
      <p:sp>
        <p:nvSpPr>
          <p:cNvPr id="28" name="Rounded Rectangular Callout 27"/>
          <p:cNvSpPr/>
          <p:nvPr/>
        </p:nvSpPr>
        <p:spPr>
          <a:xfrm>
            <a:off x="1209256" y="3613666"/>
            <a:ext cx="1163782" cy="775312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Autumn 1</a:t>
            </a:r>
          </a:p>
          <a:p>
            <a:pPr marL="171450" indent="-171450">
              <a:buFontTx/>
              <a:buChar char="-"/>
            </a:pPr>
            <a:r>
              <a:rPr lang="en-GB" sz="1050" dirty="0"/>
              <a:t>Tag Rugby</a:t>
            </a:r>
          </a:p>
          <a:p>
            <a:pPr marL="171450" indent="-171450">
              <a:buFontTx/>
              <a:buChar char="-"/>
            </a:pPr>
            <a:r>
              <a:rPr lang="en-GB" sz="1050" dirty="0"/>
              <a:t>Dodgeball</a:t>
            </a:r>
          </a:p>
        </p:txBody>
      </p:sp>
      <p:sp>
        <p:nvSpPr>
          <p:cNvPr id="29" name="Rounded Rectangular Callout 28"/>
          <p:cNvSpPr/>
          <p:nvPr/>
        </p:nvSpPr>
        <p:spPr>
          <a:xfrm>
            <a:off x="1209256" y="4647053"/>
            <a:ext cx="1163782" cy="963171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Autumn 2</a:t>
            </a:r>
            <a:endParaRPr lang="en-GB" sz="1050" dirty="0">
              <a:cs typeface="Calibri"/>
            </a:endParaRPr>
          </a:p>
          <a:p>
            <a:pPr marL="171450" indent="-171450">
              <a:buFontTx/>
              <a:buChar char="-"/>
            </a:pPr>
            <a:r>
              <a:rPr lang="en-GB" sz="1050" dirty="0">
                <a:cs typeface="Calibri"/>
              </a:rPr>
              <a:t>Dance </a:t>
            </a:r>
          </a:p>
          <a:p>
            <a:pPr marL="171450" indent="-171450">
              <a:buFontTx/>
              <a:buChar char="-"/>
            </a:pPr>
            <a:r>
              <a:rPr lang="en-GB" sz="1050" dirty="0">
                <a:cs typeface="Calibri"/>
              </a:rPr>
              <a:t>Hockey</a:t>
            </a:r>
            <a:endParaRPr lang="en-GB" sz="1050" dirty="0"/>
          </a:p>
        </p:txBody>
      </p:sp>
      <p:sp>
        <p:nvSpPr>
          <p:cNvPr id="30" name="Rounded Rectangular Callout 29"/>
          <p:cNvSpPr/>
          <p:nvPr/>
        </p:nvSpPr>
        <p:spPr>
          <a:xfrm>
            <a:off x="4380951" y="4388978"/>
            <a:ext cx="1163782" cy="808382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Spring 1</a:t>
            </a:r>
            <a:endParaRPr lang="en-GB" sz="1050" dirty="0">
              <a:cs typeface="Calibri"/>
            </a:endParaRPr>
          </a:p>
          <a:p>
            <a:pPr marL="171450" indent="-171450">
              <a:buFontTx/>
              <a:buChar char="-"/>
            </a:pPr>
            <a:r>
              <a:rPr lang="en-GB" sz="1050" dirty="0">
                <a:cs typeface="Calibri"/>
              </a:rPr>
              <a:t>Gymnastics </a:t>
            </a:r>
          </a:p>
          <a:p>
            <a:pPr marL="171450" indent="-171450">
              <a:buFontTx/>
              <a:buChar char="-"/>
            </a:pPr>
            <a:r>
              <a:rPr lang="en-GB" sz="1050" dirty="0">
                <a:cs typeface="Calibri"/>
              </a:rPr>
              <a:t>Fitness </a:t>
            </a:r>
            <a:endParaRPr lang="en-GB" sz="1050" dirty="0"/>
          </a:p>
        </p:txBody>
      </p:sp>
      <p:sp>
        <p:nvSpPr>
          <p:cNvPr id="31" name="Rounded Rectangular Callout 30"/>
          <p:cNvSpPr/>
          <p:nvPr/>
        </p:nvSpPr>
        <p:spPr>
          <a:xfrm>
            <a:off x="5706674" y="4388978"/>
            <a:ext cx="1163782" cy="775312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Spring 2</a:t>
            </a:r>
            <a:endParaRPr lang="en-GB" sz="1050" dirty="0">
              <a:cs typeface="Calibri"/>
            </a:endParaRPr>
          </a:p>
          <a:p>
            <a:pPr marL="171450" indent="-171450">
              <a:buFontTx/>
              <a:buChar char="-"/>
            </a:pPr>
            <a:r>
              <a:rPr lang="en-GB" sz="1050" dirty="0">
                <a:cs typeface="Calibri"/>
              </a:rPr>
              <a:t>Golf</a:t>
            </a:r>
          </a:p>
          <a:p>
            <a:pPr marL="171450" indent="-171450">
              <a:buFontTx/>
              <a:buChar char="-"/>
            </a:pPr>
            <a:r>
              <a:rPr lang="en-GB" sz="1050" dirty="0">
                <a:cs typeface="Calibri"/>
              </a:rPr>
              <a:t>Basketball</a:t>
            </a:r>
            <a:endParaRPr lang="en-GB" sz="1050" dirty="0"/>
          </a:p>
        </p:txBody>
      </p:sp>
      <p:sp>
        <p:nvSpPr>
          <p:cNvPr id="32" name="Rounded Rectangular Callout 31"/>
          <p:cNvSpPr/>
          <p:nvPr/>
        </p:nvSpPr>
        <p:spPr>
          <a:xfrm>
            <a:off x="7982312" y="4388978"/>
            <a:ext cx="1163782" cy="775312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Summer 1</a:t>
            </a:r>
          </a:p>
          <a:p>
            <a:pPr marL="171450" indent="-171450">
              <a:buFontTx/>
              <a:buChar char="-"/>
            </a:pPr>
            <a:r>
              <a:rPr lang="en-GB" sz="1050" dirty="0"/>
              <a:t>Football</a:t>
            </a:r>
          </a:p>
          <a:p>
            <a:pPr marL="171450" indent="-171450">
              <a:buFontTx/>
              <a:buChar char="-"/>
            </a:pPr>
            <a:r>
              <a:rPr lang="en-GB" sz="1050" dirty="0"/>
              <a:t>Tennis </a:t>
            </a:r>
          </a:p>
        </p:txBody>
      </p:sp>
      <p:sp>
        <p:nvSpPr>
          <p:cNvPr id="33" name="Rounded Rectangular Callout 32"/>
          <p:cNvSpPr/>
          <p:nvPr/>
        </p:nvSpPr>
        <p:spPr>
          <a:xfrm>
            <a:off x="9325292" y="4388978"/>
            <a:ext cx="1163782" cy="734540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Summer 2</a:t>
            </a:r>
          </a:p>
          <a:p>
            <a:pPr marL="171450" indent="-171450">
              <a:buFontTx/>
              <a:buChar char="-"/>
            </a:pPr>
            <a:r>
              <a:rPr lang="en-GB" sz="1050" dirty="0"/>
              <a:t>Athletics </a:t>
            </a:r>
          </a:p>
          <a:p>
            <a:pPr marL="171450" indent="-171450">
              <a:buFontTx/>
              <a:buChar char="-"/>
            </a:pPr>
            <a:r>
              <a:rPr lang="en-GB" sz="1050" dirty="0"/>
              <a:t>Ball Skills Y3/4</a:t>
            </a:r>
          </a:p>
        </p:txBody>
      </p:sp>
    </p:spTree>
    <p:extLst>
      <p:ext uri="{BB962C8B-B14F-4D97-AF65-F5344CB8AC3E}">
        <p14:creationId xmlns:p14="http://schemas.microsoft.com/office/powerpoint/2010/main" val="416391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  <a:solidFill>
            <a:srgbClr val="7030A0"/>
          </a:solidFill>
        </p:spPr>
        <p:txBody>
          <a:bodyPr wrap="none">
            <a:spAutoFit/>
          </a:bodyPr>
          <a:lstStyle/>
          <a:p>
            <a:r>
              <a:rPr lang="en-GB"/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E415521-00FA-43D2-8506-07C4471B35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59"/>
          <a:stretch/>
        </p:blipFill>
        <p:spPr bwMode="auto">
          <a:xfrm rot="10800000">
            <a:off x="401659" y="1027888"/>
            <a:ext cx="11466929" cy="5415732"/>
          </a:xfrm>
          <a:prstGeom prst="rect">
            <a:avLst/>
          </a:prstGeom>
          <a:noFill/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6567097" y="17400"/>
            <a:ext cx="1531564" cy="1185344"/>
            <a:chOff x="288000" y="67054"/>
            <a:chExt cx="1531564" cy="1185344"/>
          </a:xfrm>
          <a:solidFill>
            <a:srgbClr val="7030A0"/>
          </a:solidFill>
        </p:grpSpPr>
        <p:pic>
          <p:nvPicPr>
            <p:cNvPr id="9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  <a:grpFill/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555712" y="350826"/>
              <a:ext cx="932711" cy="30777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/>
                <a:t> Year 5</a:t>
              </a:r>
            </a:p>
          </p:txBody>
        </p:sp>
      </p:grpSp>
      <p:sp>
        <p:nvSpPr>
          <p:cNvPr id="19" name="Rounded Rectangular Callout 18"/>
          <p:cNvSpPr/>
          <p:nvPr/>
        </p:nvSpPr>
        <p:spPr>
          <a:xfrm>
            <a:off x="8182895" y="17400"/>
            <a:ext cx="1163782" cy="868602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0"/>
            <a:r>
              <a:rPr lang="en-GB" sz="1050" dirty="0"/>
              <a:t>Autumn 1</a:t>
            </a:r>
          </a:p>
          <a:p>
            <a:pPr marL="171450" lvl="0" indent="-171450">
              <a:buFontTx/>
              <a:buChar char="-"/>
            </a:pPr>
            <a:r>
              <a:rPr lang="en-GB" sz="1050" dirty="0"/>
              <a:t>Tag Rugby </a:t>
            </a:r>
          </a:p>
          <a:p>
            <a:pPr marL="171450" lvl="0" indent="-171450">
              <a:buFontTx/>
              <a:buChar char="-"/>
            </a:pPr>
            <a:r>
              <a:rPr lang="en-GB" sz="1050" dirty="0"/>
              <a:t>Dodgeball </a:t>
            </a:r>
          </a:p>
          <a:p>
            <a:pPr marL="171450" lvl="0" indent="-171450">
              <a:buFontTx/>
              <a:buChar char="-"/>
            </a:pPr>
            <a:endParaRPr lang="en-GB" sz="1050" dirty="0"/>
          </a:p>
        </p:txBody>
      </p:sp>
      <p:sp>
        <p:nvSpPr>
          <p:cNvPr id="20" name="Rounded Rectangular Callout 19"/>
          <p:cNvSpPr/>
          <p:nvPr/>
        </p:nvSpPr>
        <p:spPr>
          <a:xfrm>
            <a:off x="9490617" y="217124"/>
            <a:ext cx="1156543" cy="934588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Autumn 2 </a:t>
            </a:r>
          </a:p>
          <a:p>
            <a:pPr marL="171450" indent="-171450">
              <a:buFontTx/>
              <a:buChar char="-"/>
            </a:pPr>
            <a:r>
              <a:rPr lang="en-GB" sz="1050" dirty="0"/>
              <a:t>Dance </a:t>
            </a:r>
          </a:p>
          <a:p>
            <a:pPr marL="171450" indent="-171450">
              <a:buFontTx/>
              <a:buChar char="-"/>
            </a:pPr>
            <a:r>
              <a:rPr lang="en-GB" sz="1050" dirty="0"/>
              <a:t>Volleyball Y5/6</a:t>
            </a:r>
          </a:p>
        </p:txBody>
      </p:sp>
      <p:sp>
        <p:nvSpPr>
          <p:cNvPr id="21" name="Rounded Rectangular Callout 20"/>
          <p:cNvSpPr/>
          <p:nvPr/>
        </p:nvSpPr>
        <p:spPr>
          <a:xfrm>
            <a:off x="10647160" y="886001"/>
            <a:ext cx="1163782" cy="933974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Spring 1</a:t>
            </a:r>
          </a:p>
          <a:p>
            <a:pPr marL="171450" indent="-171450">
              <a:buFontTx/>
              <a:buChar char="-"/>
            </a:pPr>
            <a:r>
              <a:rPr lang="en-GB" sz="1050" dirty="0"/>
              <a:t>Gymnastics </a:t>
            </a:r>
          </a:p>
          <a:p>
            <a:pPr marL="171450" indent="-171450">
              <a:buFontTx/>
              <a:buChar char="-"/>
            </a:pPr>
            <a:r>
              <a:rPr lang="en-GB" sz="1050" dirty="0"/>
              <a:t>Hockey</a:t>
            </a:r>
          </a:p>
        </p:txBody>
      </p:sp>
      <p:sp>
        <p:nvSpPr>
          <p:cNvPr id="22" name="Rounded Rectangular Callout 21"/>
          <p:cNvSpPr/>
          <p:nvPr/>
        </p:nvSpPr>
        <p:spPr>
          <a:xfrm>
            <a:off x="10704806" y="2345004"/>
            <a:ext cx="1163782" cy="899330"/>
          </a:xfrm>
          <a:prstGeom prst="wedgeRoundRectCallout">
            <a:avLst>
              <a:gd name="adj1" fmla="val -1785"/>
              <a:gd name="adj2" fmla="val 107924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Spring 2</a:t>
            </a:r>
          </a:p>
          <a:p>
            <a:pPr marL="171450" indent="-171450">
              <a:buFontTx/>
              <a:buChar char="-"/>
            </a:pPr>
            <a:r>
              <a:rPr lang="en-GB" sz="1050" dirty="0"/>
              <a:t>Basketball</a:t>
            </a:r>
          </a:p>
          <a:p>
            <a:pPr marL="171450" indent="-171450">
              <a:buFontTx/>
              <a:buChar char="-"/>
            </a:pPr>
            <a:r>
              <a:rPr lang="en-GB" sz="1050" dirty="0"/>
              <a:t>Fitness</a:t>
            </a:r>
          </a:p>
        </p:txBody>
      </p:sp>
      <p:sp>
        <p:nvSpPr>
          <p:cNvPr id="23" name="Rounded Rectangular Callout 22"/>
          <p:cNvSpPr/>
          <p:nvPr/>
        </p:nvSpPr>
        <p:spPr>
          <a:xfrm>
            <a:off x="7288417" y="2227293"/>
            <a:ext cx="1163782" cy="761727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Summer 1</a:t>
            </a:r>
          </a:p>
          <a:p>
            <a:pPr marL="171450" indent="-171450">
              <a:buFontTx/>
              <a:buChar char="-"/>
            </a:pPr>
            <a:r>
              <a:rPr lang="en-GB" sz="1050" dirty="0"/>
              <a:t>Netball </a:t>
            </a:r>
          </a:p>
          <a:p>
            <a:pPr marL="171450" indent="-171450">
              <a:buFontTx/>
              <a:buChar char="-"/>
            </a:pPr>
            <a:r>
              <a:rPr lang="en-GB" sz="1050" dirty="0"/>
              <a:t>Cricket</a:t>
            </a:r>
          </a:p>
        </p:txBody>
      </p:sp>
      <p:sp>
        <p:nvSpPr>
          <p:cNvPr id="24" name="Rounded Rectangular Callout 23"/>
          <p:cNvSpPr/>
          <p:nvPr/>
        </p:nvSpPr>
        <p:spPr>
          <a:xfrm>
            <a:off x="5784993" y="2199646"/>
            <a:ext cx="1163782" cy="775312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Summer 2</a:t>
            </a:r>
          </a:p>
          <a:p>
            <a:pPr marL="171450" indent="-171450">
              <a:buFontTx/>
              <a:buChar char="-"/>
            </a:pPr>
            <a:r>
              <a:rPr lang="en-GB" sz="1050" dirty="0"/>
              <a:t>Athletics</a:t>
            </a:r>
          </a:p>
          <a:p>
            <a:pPr marL="171450" indent="-171450">
              <a:buFontTx/>
              <a:buChar char="-"/>
            </a:pPr>
            <a:r>
              <a:rPr lang="en-GB" sz="1050" dirty="0"/>
              <a:t>Rounders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2694717" y="2432568"/>
            <a:ext cx="1531564" cy="1185344"/>
            <a:chOff x="288000" y="67054"/>
            <a:chExt cx="1531564" cy="1185344"/>
          </a:xfrm>
          <a:solidFill>
            <a:srgbClr val="7030A0"/>
          </a:solidFill>
        </p:grpSpPr>
        <p:pic>
          <p:nvPicPr>
            <p:cNvPr id="26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  <a:grpFill/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555712" y="350826"/>
              <a:ext cx="932711" cy="30777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/>
                <a:t> Year 6</a:t>
              </a:r>
            </a:p>
          </p:txBody>
        </p:sp>
      </p:grpSp>
      <p:sp>
        <p:nvSpPr>
          <p:cNvPr id="28" name="Rounded Rectangular Callout 27"/>
          <p:cNvSpPr/>
          <p:nvPr/>
        </p:nvSpPr>
        <p:spPr>
          <a:xfrm>
            <a:off x="1209256" y="3613666"/>
            <a:ext cx="1163782" cy="775312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Autumn 1</a:t>
            </a:r>
            <a:endParaRPr lang="en-GB" sz="1050" dirty="0">
              <a:cs typeface="Calibri"/>
            </a:endParaRPr>
          </a:p>
          <a:p>
            <a:pPr marL="171450" indent="-171450">
              <a:buFontTx/>
              <a:buChar char="-"/>
            </a:pPr>
            <a:r>
              <a:rPr lang="en-GB" sz="1050" dirty="0">
                <a:cs typeface="Calibri"/>
              </a:rPr>
              <a:t>Tag Rugby </a:t>
            </a:r>
          </a:p>
          <a:p>
            <a:pPr marL="171450" indent="-171450">
              <a:buFontTx/>
              <a:buChar char="-"/>
            </a:pPr>
            <a:r>
              <a:rPr lang="en-GB" sz="1050" dirty="0">
                <a:cs typeface="Calibri"/>
              </a:rPr>
              <a:t>OAA </a:t>
            </a:r>
            <a:endParaRPr lang="en-GB" sz="1050" dirty="0"/>
          </a:p>
        </p:txBody>
      </p:sp>
      <p:sp>
        <p:nvSpPr>
          <p:cNvPr id="29" name="Rounded Rectangular Callout 28"/>
          <p:cNvSpPr/>
          <p:nvPr/>
        </p:nvSpPr>
        <p:spPr>
          <a:xfrm>
            <a:off x="1209256" y="4647053"/>
            <a:ext cx="1163782" cy="963171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Autumn 2</a:t>
            </a:r>
            <a:endParaRPr lang="en-GB" sz="1050" dirty="0">
              <a:cs typeface="Calibri"/>
            </a:endParaRPr>
          </a:p>
          <a:p>
            <a:pPr marL="171450" indent="-171450">
              <a:buFontTx/>
              <a:buChar char="-"/>
            </a:pPr>
            <a:r>
              <a:rPr lang="en-GB" sz="1050" dirty="0">
                <a:cs typeface="Calibri"/>
              </a:rPr>
              <a:t>Dance </a:t>
            </a:r>
          </a:p>
          <a:p>
            <a:pPr marL="171450" indent="-171450">
              <a:buFontTx/>
              <a:buChar char="-"/>
            </a:pPr>
            <a:r>
              <a:rPr lang="en-GB" sz="1050" dirty="0">
                <a:cs typeface="Calibri"/>
              </a:rPr>
              <a:t>Dodgeball</a:t>
            </a:r>
            <a:endParaRPr lang="en-GB" sz="1050" dirty="0"/>
          </a:p>
        </p:txBody>
      </p:sp>
      <p:sp>
        <p:nvSpPr>
          <p:cNvPr id="30" name="Rounded Rectangular Callout 29"/>
          <p:cNvSpPr/>
          <p:nvPr/>
        </p:nvSpPr>
        <p:spPr>
          <a:xfrm>
            <a:off x="4380951" y="4388978"/>
            <a:ext cx="1163782" cy="808382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Spring 1</a:t>
            </a:r>
            <a:endParaRPr lang="en-GB" sz="1050" dirty="0">
              <a:cs typeface="Calibri"/>
            </a:endParaRPr>
          </a:p>
          <a:p>
            <a:pPr marL="171450" indent="-171450">
              <a:buFontTx/>
              <a:buChar char="-"/>
            </a:pPr>
            <a:r>
              <a:rPr lang="en-GB" sz="1050" dirty="0">
                <a:cs typeface="Calibri"/>
              </a:rPr>
              <a:t>Gymnastics </a:t>
            </a:r>
          </a:p>
          <a:p>
            <a:pPr marL="171450" indent="-171450">
              <a:buFontTx/>
              <a:buChar char="-"/>
            </a:pPr>
            <a:r>
              <a:rPr lang="en-GB" sz="1050" dirty="0">
                <a:cs typeface="Calibri"/>
              </a:rPr>
              <a:t>Badminton Y5/6</a:t>
            </a:r>
            <a:endParaRPr lang="en-GB" sz="1050" dirty="0"/>
          </a:p>
        </p:txBody>
      </p:sp>
      <p:sp>
        <p:nvSpPr>
          <p:cNvPr id="31" name="Rounded Rectangular Callout 30"/>
          <p:cNvSpPr/>
          <p:nvPr/>
        </p:nvSpPr>
        <p:spPr>
          <a:xfrm>
            <a:off x="5706674" y="4388978"/>
            <a:ext cx="1163782" cy="775312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Spring 2</a:t>
            </a:r>
            <a:endParaRPr lang="en-GB" sz="1050" dirty="0">
              <a:cs typeface="Calibri"/>
            </a:endParaRPr>
          </a:p>
          <a:p>
            <a:pPr marL="171450" indent="-171450">
              <a:buFontTx/>
              <a:buChar char="-"/>
            </a:pPr>
            <a:r>
              <a:rPr lang="en-GB" sz="1050" dirty="0">
                <a:cs typeface="Calibri"/>
              </a:rPr>
              <a:t>Football </a:t>
            </a:r>
          </a:p>
          <a:p>
            <a:pPr marL="171450" indent="-171450">
              <a:buFontTx/>
              <a:buChar char="-"/>
            </a:pPr>
            <a:r>
              <a:rPr lang="en-GB" sz="1050" dirty="0">
                <a:cs typeface="Calibri"/>
              </a:rPr>
              <a:t>Handball</a:t>
            </a:r>
            <a:endParaRPr lang="en-GB" sz="1050" dirty="0"/>
          </a:p>
        </p:txBody>
      </p:sp>
      <p:sp>
        <p:nvSpPr>
          <p:cNvPr id="32" name="Rounded Rectangular Callout 31"/>
          <p:cNvSpPr/>
          <p:nvPr/>
        </p:nvSpPr>
        <p:spPr>
          <a:xfrm>
            <a:off x="7982312" y="4388978"/>
            <a:ext cx="1163782" cy="775312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Summer 1</a:t>
            </a:r>
          </a:p>
          <a:p>
            <a:pPr marL="171450" indent="-171450">
              <a:buFontTx/>
              <a:buChar char="-"/>
            </a:pPr>
            <a:r>
              <a:rPr lang="en-GB" sz="1050" dirty="0"/>
              <a:t>Cricket </a:t>
            </a:r>
          </a:p>
          <a:p>
            <a:pPr marL="171450" indent="-171450">
              <a:buFontTx/>
              <a:buChar char="-"/>
            </a:pPr>
            <a:r>
              <a:rPr lang="en-GB" sz="1050" dirty="0"/>
              <a:t>Tennis </a:t>
            </a:r>
          </a:p>
        </p:txBody>
      </p:sp>
      <p:sp>
        <p:nvSpPr>
          <p:cNvPr id="33" name="Rounded Rectangular Callout 32"/>
          <p:cNvSpPr/>
          <p:nvPr/>
        </p:nvSpPr>
        <p:spPr>
          <a:xfrm>
            <a:off x="9325292" y="4388978"/>
            <a:ext cx="1163782" cy="734540"/>
          </a:xfrm>
          <a:prstGeom prst="wedgeRoundRectCallout">
            <a:avLst>
              <a:gd name="adj1" fmla="val -1785"/>
              <a:gd name="adj2" fmla="val 8214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50" dirty="0"/>
              <a:t>Summer 2</a:t>
            </a:r>
          </a:p>
          <a:p>
            <a:pPr marL="171450" indent="-171450">
              <a:buFontTx/>
              <a:buChar char="-"/>
            </a:pPr>
            <a:r>
              <a:rPr lang="en-GB" sz="1050" dirty="0"/>
              <a:t>Golf</a:t>
            </a:r>
          </a:p>
          <a:p>
            <a:pPr marL="171450" indent="-171450">
              <a:buFontTx/>
              <a:buChar char="-"/>
            </a:pPr>
            <a:r>
              <a:rPr lang="en-GB" sz="1050" dirty="0"/>
              <a:t>Athletics </a:t>
            </a:r>
          </a:p>
        </p:txBody>
      </p:sp>
    </p:spTree>
    <p:extLst>
      <p:ext uri="{BB962C8B-B14F-4D97-AF65-F5344CB8AC3E}">
        <p14:creationId xmlns:p14="http://schemas.microsoft.com/office/powerpoint/2010/main" val="2388927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2B27ABF5B53B4C8A520BB72014BC20" ma:contentTypeVersion="17" ma:contentTypeDescription="Create a new document." ma:contentTypeScope="" ma:versionID="610265bc6d20f019d4e674a316456224">
  <xsd:schema xmlns:xsd="http://www.w3.org/2001/XMLSchema" xmlns:xs="http://www.w3.org/2001/XMLSchema" xmlns:p="http://schemas.microsoft.com/office/2006/metadata/properties" xmlns:ns2="b36dee24-68ef-45c4-a92c-1fee0fb616a1" xmlns:ns3="c9db3969-71b0-4bad-a133-52bb6e34547a" targetNamespace="http://schemas.microsoft.com/office/2006/metadata/properties" ma:root="true" ma:fieldsID="2b7833efbf0e223281a6839595a85fc5" ns2:_="" ns3:_="">
    <xsd:import namespace="b36dee24-68ef-45c4-a92c-1fee0fb616a1"/>
    <xsd:import namespace="c9db3969-71b0-4bad-a133-52bb6e3454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6dee24-68ef-45c4-a92c-1fee0fb616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a6e671c-0acf-4370-a239-7e2946f944d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db3969-71b0-4bad-a133-52bb6e34547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e88cbd7-ce5b-4a57-bf33-1375b96da1a6}" ma:internalName="TaxCatchAll" ma:showField="CatchAllData" ma:web="c9db3969-71b0-4bad-a133-52bb6e3454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9db3969-71b0-4bad-a133-52bb6e34547a" xsi:nil="true"/>
    <lcf76f155ced4ddcb4097134ff3c332f xmlns="b36dee24-68ef-45c4-a92c-1fee0fb616a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3ACF392-9A07-4A3C-91F2-37918B9B28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6dee24-68ef-45c4-a92c-1fee0fb616a1"/>
    <ds:schemaRef ds:uri="c9db3969-71b0-4bad-a133-52bb6e3454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0A3B145-CC15-4244-8C9A-1E7E847D1A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E35DB7-17C7-4189-AA83-36C65B496F20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b36dee24-68ef-45c4-a92c-1fee0fb616a1"/>
    <ds:schemaRef ds:uri="http://schemas.microsoft.com/office/infopath/2007/PartnerControls"/>
    <ds:schemaRef ds:uri="http://schemas.microsoft.com/office/2006/metadata/properties"/>
    <ds:schemaRef ds:uri="http://purl.org/dc/terms/"/>
    <ds:schemaRef ds:uri="c9db3969-71b0-4bad-a133-52bb6e34547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243</Words>
  <Application>Microsoft Office PowerPoint</Application>
  <PresentationFormat>Widescreen</PresentationFormat>
  <Paragraphs>132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Geography</dc:title>
  <dc:creator>Michelle Green</dc:creator>
  <cp:lastModifiedBy>Miss S Whitmore</cp:lastModifiedBy>
  <cp:revision>9</cp:revision>
  <dcterms:created xsi:type="dcterms:W3CDTF">2021-06-27T13:34:19Z</dcterms:created>
  <dcterms:modified xsi:type="dcterms:W3CDTF">2023-09-15T00:46:55Z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0x010100472B27ABF5B53B4C8A520BB72014BC20</vt:lpwstr>
  </property>
  <property fmtid="{D5CDD505-2E9C-101B-9397-08002B2CF9AE}" pid="3" name="MediaServiceImageTags">
    <vt:lpwstr/>
  </property>
</Properties>
</file>